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正面0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9"/>
            <a:ext cx="9108505" cy="32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背面_0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119"/>
            <a:ext cx="9151005" cy="32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8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Sky123.Org</cp:lastModifiedBy>
  <cp:revision>3</cp:revision>
  <cp:lastPrinted>2019-04-03T06:25:44Z</cp:lastPrinted>
  <dcterms:created xsi:type="dcterms:W3CDTF">2019-04-03T06:24:22Z</dcterms:created>
  <dcterms:modified xsi:type="dcterms:W3CDTF">2019-04-04T01:40:35Z</dcterms:modified>
</cp:coreProperties>
</file>